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13.3 </a:t>
            </a:r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fontScale="925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>
                    <a:latin typeface="Arial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4000" b="0" i="1" dirty="0" smtClean="0">
                        <a:latin typeface="Cambria Math"/>
                      </a:rPr>
                      <m:t>(8, – 10) </m:t>
                    </m:r>
                  </m:oMath>
                </a14:m>
                <a:r>
                  <a:rPr lang="en-US" sz="4000" dirty="0">
                    <a:latin typeface="Arial" charset="0"/>
                  </a:rPr>
                  <a:t>be a point on the terminal side of an angle </a:t>
                </a:r>
                <a14:m>
                  <m:oMath xmlns:m="http://schemas.openxmlformats.org/officeDocument/2006/math">
                    <m:r>
                      <a:rPr lang="en-US" sz="4000" i="1" dirty="0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sz="4000" dirty="0">
                    <a:latin typeface="Arial" charset="0"/>
                  </a:rPr>
                  <a:t> in standard position. 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dirty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4000" b="0" i="1" dirty="0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4000" dirty="0" smtClean="0">
                    <a:latin typeface="Arial" charset="0"/>
                  </a:rPr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>
                    <a:latin typeface="Arial" charset="0"/>
                  </a:rPr>
                  <a:t>Use the unit circle to 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dirty="0" smtClean="0">
                            <a:latin typeface="Cambria Math"/>
                          </a:rPr>
                          <m:t>csc</m:t>
                        </m:r>
                      </m:fName>
                      <m:e>
                        <m:r>
                          <a:rPr lang="en-US" sz="4000" b="0" i="1" dirty="0" smtClean="0">
                            <a:latin typeface="Cambria Math"/>
                          </a:rPr>
                          <m:t>540°</m:t>
                        </m:r>
                      </m:e>
                    </m:func>
                  </m:oMath>
                </a14:m>
                <a:r>
                  <a:rPr lang="en-US" sz="4000" dirty="0">
                    <a:latin typeface="Arial" charset="0"/>
                  </a:rPr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>
                    <a:latin typeface="Arial" charset="0"/>
                  </a:rPr>
                  <a:t>Find the reference angle </a:t>
                </a:r>
                <a14:m>
                  <m:oMath xmlns:m="http://schemas.openxmlformats.org/officeDocument/2006/math">
                    <m:r>
                      <a:rPr lang="en-US" sz="4000" b="0" i="1" dirty="0" smtClean="0">
                        <a:latin typeface="Cambria Math"/>
                      </a:rPr>
                      <m:t>𝜃</m:t>
                    </m:r>
                    <m:r>
                      <a:rPr lang="en-US" sz="4000" b="0" i="1" dirty="0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4000" i="1" dirty="0"/>
                  <a:t> </a:t>
                </a:r>
                <a:r>
                  <a:rPr lang="en-US" sz="4000" i="1" dirty="0">
                    <a:latin typeface="Arial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4000" b="0" i="1" dirty="0" smtClean="0">
                        <a:latin typeface="Cambria Math"/>
                      </a:rPr>
                      <m:t>𝜃</m:t>
                    </m:r>
                    <m:r>
                      <a:rPr lang="en-US" sz="40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11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4000" i="1" dirty="0" smtClean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>
                    <a:latin typeface="Arial" charset="0"/>
                  </a:rPr>
                  <a:t>Evaluate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b="0" i="0" dirty="0" smtClean="0">
                            <a:latin typeface="Cambria Math"/>
                          </a:rPr>
                          <m:t>cot</m:t>
                        </m:r>
                      </m:fName>
                      <m:e>
                        <m:d>
                          <m:dPr>
                            <m:ctrlPr>
                              <a:rPr lang="en-US" sz="40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000" b="0" i="1" dirty="0" smtClean="0">
                                <a:latin typeface="Cambria Math"/>
                              </a:rPr>
                              <m:t>−225°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4000" dirty="0" smtClean="0"/>
                  <a:t>.</a:t>
                </a:r>
                <a:endParaRPr lang="en-US" sz="4000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1867" t="-645" r="-1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13.3 </a:t>
            </a:r>
            <a:r>
              <a:rPr lang="en-US" dirty="0" smtClean="0"/>
              <a:t>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sz="4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0" i="1" smtClean="0">
                                <a:latin typeface="Cambria Math"/>
                              </a:rPr>
                              <m:t>41</m:t>
                            </m:r>
                          </m:e>
                        </m:rad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41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Undefined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/>
                          </a:rPr>
                          <m:t>𝜃</m:t>
                        </m:r>
                      </m:e>
                      <m:sup>
                        <m:r>
                          <a:rPr lang="en-US" sz="4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4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3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sz="44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-1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175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13.3 Quiz</vt:lpstr>
      <vt:lpstr>13.3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87</cp:revision>
  <dcterms:created xsi:type="dcterms:W3CDTF">2010-08-17T17:31:29Z</dcterms:created>
  <dcterms:modified xsi:type="dcterms:W3CDTF">2012-02-02T20:45:49Z</dcterms:modified>
</cp:coreProperties>
</file>